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48" r:id="rId38"/>
    <p:sldId id="349" r:id="rId39"/>
    <p:sldId id="350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51" r:id="rId58"/>
    <p:sldId id="352" r:id="rId59"/>
    <p:sldId id="353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54" r:id="rId81"/>
    <p:sldId id="355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56" r:id="rId99"/>
    <p:sldId id="357" r:id="rId100"/>
    <p:sldId id="358" r:id="rId101"/>
    <p:sldId id="345" r:id="rId102"/>
    <p:sldId id="346" r:id="rId103"/>
    <p:sldId id="359" r:id="rId104"/>
    <p:sldId id="360" r:id="rId105"/>
    <p:sldId id="362" r:id="rId106"/>
    <p:sldId id="361" r:id="rId107"/>
    <p:sldId id="375" r:id="rId108"/>
    <p:sldId id="376" r:id="rId109"/>
    <p:sldId id="377" r:id="rId110"/>
    <p:sldId id="378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287B-9D8E-C9E9-70C3-9062191F0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10827-B218-981F-093A-5E18286A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CF0F-4EC6-8B9A-E13D-F72F252E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C4E-CB09-F92F-4AF6-F2F7B49E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3513-1369-348F-61F1-7EA1D44E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FFB-E901-2DAC-228B-94DF028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519E5-5947-5658-602C-5A642ED2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6A7-5460-6410-93F1-57E6316F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550F-D7C0-FC99-C4D8-8608217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4C69-CB3C-DCD8-3484-42DEAA6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05F6C-6A2B-AED8-9E08-F81581FF1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AA1C-3F5C-C351-F3FA-D5B804ED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DB75-998A-70A1-44C2-3019455D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827C-2B4E-732F-0602-3D1D9988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B90B-4774-FD9D-49E4-466DD12D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A0D-215A-14E6-C26F-7BCF9CD8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DD5D-1488-2174-F6CA-71067BCB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4190-5692-D397-61D6-21A900A8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F284-4443-5A12-1C76-0D712FA8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FA5C-1054-D7A9-6709-1A54BC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AFF3-0656-D436-EC1A-40EA7176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230A-A1AD-772A-8079-E8F7348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29B8B-8080-5DEE-D905-63B74755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CD5D-C34A-D73A-C447-B925CB3A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5EE7-4CAB-D675-6AE3-BDA2FA0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E3B-8D03-E17E-ABAC-FC0318F8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AAE5-197E-7A62-1E53-4E1FAE34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C5DE4-852D-ED1D-F5E3-9E7DE3FC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758-0D4F-1458-CB1B-4A3C56AD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B436-EDF7-DEF9-3429-E91FEBF1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7EE-61BF-9EA9-3646-8DE86F7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F383-DB56-F957-6244-643DDBE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A0F3-6097-DD0C-CE88-CE4CC0A5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CF288-0813-A469-C298-1D969E17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82307-0CFB-55D3-9B1A-4CEE5FB3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8D14-7463-3BD6-1B5E-E2CA95682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0CC2-927F-830F-C68B-D550D13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40D0-53E3-243C-D9E9-F4CABD8A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A2744-6AC9-DBF5-7D76-C579C5C7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1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E5F8-A1E3-7E5F-29D2-42873F74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D76C-B8BC-0A34-596B-DF071837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1D-EEC9-CE7A-74E4-A4E91B9B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ED5B6-7E89-84D0-AEC9-BFFD6B9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2F7FF-3081-B092-CFC7-A973041D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9860D-AA0F-51E6-FF45-C743B9E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C8E9-7DAC-CB34-D2AA-3B08F89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D93D-0548-BFC1-92B7-62A7FA0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E2F5-E805-5235-AE0A-823C596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6ACE6-B077-5207-34C6-DF3395C3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D8BC-1597-261B-3AAC-61FA34A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924F-9B0E-2FC3-2C74-A74FA2EB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128-BC1E-B450-7B58-7460B061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69C8-0D79-61CE-EC2B-7C752A4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8EB8E-BD4A-1AEE-B726-C1B8E87FB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E4003-E032-AAB1-20FC-FCF34539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CC365-5124-8D51-5186-3AC3BBE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C1F4-15C3-9EA4-9E65-951D1749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9B6D-32B4-CD26-EAF7-EE870D7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AA302-CBBE-73EB-24C8-BD6765DD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37FB4-74CA-7DF2-51E0-9B52D3907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B8B-EBA5-969C-D3FE-0CCE099E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4C45-1392-4CE8-B4F6-D7635AFFA664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05CB-E167-7B20-C6A4-118CE0A6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1D7F9-9D96-17C7-43CB-1981CADB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3135-DA0D-38DF-7D2E-C6E5930B2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2841-DA1E-94A7-9E28-3A3693AC6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366962"/>
            <a:ext cx="118110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442912"/>
            <a:ext cx="114204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12" y="2266950"/>
            <a:ext cx="50577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1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524000"/>
            <a:ext cx="113728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09612"/>
            <a:ext cx="114300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2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81225"/>
            <a:ext cx="6410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ปฏิบัติการระเบียบวิธีการกำจัดแบบเกาส์ (</a:t>
            </a:r>
            <a:r>
              <a:rPr lang="en-US" dirty="0"/>
              <a:t>Gaussian Elimination Method)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16" y="2466109"/>
            <a:ext cx="9570123" cy="19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29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382" y="5467623"/>
            <a:ext cx="6343650" cy="1123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82" y="365125"/>
            <a:ext cx="8059777" cy="48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457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91" y="2412162"/>
            <a:ext cx="7586665" cy="13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1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5" y="1690688"/>
            <a:ext cx="97917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7305" y="690259"/>
            <a:ext cx="4181475" cy="166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8" y="438237"/>
            <a:ext cx="6343738" cy="3423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54" y="4169526"/>
            <a:ext cx="52673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296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328737"/>
            <a:ext cx="106775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04825"/>
            <a:ext cx="113728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6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6189" y="417687"/>
            <a:ext cx="4519959" cy="1273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5" y="365125"/>
            <a:ext cx="6236104" cy="3622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273" y="4238897"/>
            <a:ext cx="5060632" cy="195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8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481012"/>
            <a:ext cx="114204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0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509587"/>
            <a:ext cx="114204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7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495300"/>
            <a:ext cx="113823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33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09587"/>
            <a:ext cx="114014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523875"/>
            <a:ext cx="113347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728662"/>
            <a:ext cx="113728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5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990600"/>
            <a:ext cx="11363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47687"/>
            <a:ext cx="113633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8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728787"/>
            <a:ext cx="84867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62025"/>
            <a:ext cx="113919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0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76312"/>
            <a:ext cx="113919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8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76262"/>
            <a:ext cx="113919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27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61975"/>
            <a:ext cx="113633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2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719137"/>
            <a:ext cx="113823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5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847725"/>
            <a:ext cx="114109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5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838200"/>
            <a:ext cx="11334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2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81100"/>
            <a:ext cx="11353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33400"/>
            <a:ext cx="113728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79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76262"/>
            <a:ext cx="113823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3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490537"/>
            <a:ext cx="117919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95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047750"/>
            <a:ext cx="113252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504825"/>
            <a:ext cx="114204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19112"/>
            <a:ext cx="114014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42925"/>
            <a:ext cx="114014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2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495300"/>
            <a:ext cx="113728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3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19112"/>
            <a:ext cx="113823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00062"/>
            <a:ext cx="11391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5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81225"/>
            <a:ext cx="6410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97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633412"/>
            <a:ext cx="67246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281237"/>
            <a:ext cx="51816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504825"/>
            <a:ext cx="115157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30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414462"/>
            <a:ext cx="11410950" cy="402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BA9E6-9662-43ED-B5AE-22745C8CB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362" y="5578474"/>
            <a:ext cx="5438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5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07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914525"/>
            <a:ext cx="118300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28637"/>
            <a:ext cx="114014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3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152525"/>
            <a:ext cx="113728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54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A149C-56F3-4AA6-A97A-747A159D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76262"/>
            <a:ext cx="113823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0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8F550-510F-4441-8B88-CA4D9EF80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557212"/>
            <a:ext cx="114109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6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19088-9A6A-43BF-A3F7-930F8A12F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19112"/>
            <a:ext cx="113919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EF6CF-CDAA-41AE-9BE6-252FB37F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523875"/>
            <a:ext cx="114109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6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B0796-2613-41EB-B5F5-E25478DF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485775"/>
            <a:ext cx="114109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98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09587"/>
            <a:ext cx="115824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66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67C86-6D25-40F4-8D62-30BA4368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485775"/>
            <a:ext cx="114109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5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0263C-38D4-4D8B-8A15-5AFD89CE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485775"/>
            <a:ext cx="114109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9235A-6F50-4113-970D-0310D853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485775"/>
            <a:ext cx="114109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47687"/>
            <a:ext cx="113823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15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33400"/>
            <a:ext cx="114014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8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76262"/>
            <a:ext cx="113728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162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38162"/>
            <a:ext cx="113633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81225"/>
            <a:ext cx="6410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78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547687"/>
            <a:ext cx="67722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2276475"/>
            <a:ext cx="49625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500062"/>
            <a:ext cx="115538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06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BBE0CA-BF67-42F5-A149-208BCA5AE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06" y="1519394"/>
            <a:ext cx="6127011" cy="33835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94C9C-A611-4B13-BDA8-D072BCE6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04" y="5027304"/>
            <a:ext cx="7391400" cy="90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20E57-AFFF-4F8F-8A7E-689E7A73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804" y="1395057"/>
            <a:ext cx="5209872" cy="260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45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57212"/>
            <a:ext cx="113728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7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762125"/>
            <a:ext cx="118586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504825"/>
            <a:ext cx="114681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5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71500"/>
            <a:ext cx="113633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42925"/>
            <a:ext cx="113633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538162"/>
            <a:ext cx="114109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84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23875"/>
            <a:ext cx="114014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523875"/>
            <a:ext cx="114585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28637"/>
            <a:ext cx="113633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523875"/>
            <a:ext cx="114109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646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62087"/>
            <a:ext cx="114300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5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90537"/>
            <a:ext cx="105537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55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709612"/>
            <a:ext cx="113633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495300"/>
            <a:ext cx="114395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28637"/>
            <a:ext cx="113823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490537"/>
            <a:ext cx="113728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33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957262"/>
            <a:ext cx="113823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77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152525"/>
            <a:ext cx="114014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26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581025"/>
            <a:ext cx="114776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81225"/>
            <a:ext cx="6410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157287"/>
            <a:ext cx="114585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8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00012"/>
            <a:ext cx="67246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7" y="2286000"/>
            <a:ext cx="51149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26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2033587"/>
            <a:ext cx="94202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81012"/>
            <a:ext cx="11430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347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19112"/>
            <a:ext cx="113919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58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00062"/>
            <a:ext cx="113823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28637"/>
            <a:ext cx="113823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519112"/>
            <a:ext cx="114014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2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533400"/>
            <a:ext cx="114109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67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00062"/>
            <a:ext cx="113538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20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519112"/>
            <a:ext cx="115062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86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490537"/>
            <a:ext cx="113252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1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500062"/>
            <a:ext cx="113347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538162"/>
            <a:ext cx="113919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225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490537"/>
            <a:ext cx="113633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307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523875"/>
            <a:ext cx="113442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812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523875"/>
            <a:ext cx="113061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495300"/>
            <a:ext cx="113442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940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195387"/>
            <a:ext cx="113919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757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81225"/>
            <a:ext cx="6410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04775"/>
            <a:ext cx="621982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12</Words>
  <Application>Microsoft Office PowerPoint</Application>
  <PresentationFormat>Widescreen</PresentationFormat>
  <Paragraphs>2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5" baseType="lpstr">
      <vt:lpstr>Angsana New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ปฏิบัติการระเบียบวิธีการกำจัดแบบเกาส์ (Gaussian Elimination Method)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 Doctor K</dc:creator>
  <cp:lastModifiedBy>Windows User</cp:lastModifiedBy>
  <cp:revision>283</cp:revision>
  <dcterms:created xsi:type="dcterms:W3CDTF">2024-11-24T13:47:36Z</dcterms:created>
  <dcterms:modified xsi:type="dcterms:W3CDTF">2025-02-10T06:07:37Z</dcterms:modified>
</cp:coreProperties>
</file>